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669088" cy="9775825"/>
  <p:defaultTextStyle>
    <a:defPPr>
      <a:defRPr lang="fr-F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014"/>
    <a:srgbClr val="79C143"/>
    <a:srgbClr val="8BAC21"/>
    <a:srgbClr val="95B850"/>
    <a:srgbClr val="BCD631"/>
    <a:srgbClr val="8D75AB"/>
    <a:srgbClr val="927AAE"/>
    <a:srgbClr val="876DA7"/>
    <a:srgbClr val="3B9EAB"/>
    <a:srgbClr val="349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2910" y="96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415" cy="48933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777084" y="1"/>
            <a:ext cx="2890414" cy="48933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1743FB19-BAC2-4633-9CB6-F2833CF337CB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2" y="9284925"/>
            <a:ext cx="2890415" cy="48933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777084" y="9284925"/>
            <a:ext cx="2890414" cy="48933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B6EB95D-8BDC-4FE7-98F6-7A37F0CBAC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7298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8879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8879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9517F31-A07D-45A0-B506-22B6530AEB82}" type="datetimeFigureOut">
              <a:rPr lang="sl-SI" smtClean="0"/>
              <a:pPr/>
              <a:t>18. 06. 2019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2038350" y="733425"/>
            <a:ext cx="259238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66909" y="4643518"/>
            <a:ext cx="5335270" cy="4399121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8879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CC952E6-B9B3-49E1-9B16-98065257E10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079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2038350" y="733425"/>
            <a:ext cx="2592388" cy="3665538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52E6-B9B3-49E1-9B16-98065257E103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96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74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155051" y="10801228"/>
            <a:ext cx="21458829" cy="23011564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68046" y="10801228"/>
            <a:ext cx="63882336" cy="23011564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31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61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9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4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8048" y="62924571"/>
            <a:ext cx="42670582" cy="177992298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943294" y="62924571"/>
            <a:ext cx="42670585" cy="177992298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12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9" y="9582375"/>
            <a:ext cx="13384169" cy="399347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9" y="13575852"/>
            <a:ext cx="13384169" cy="2466445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55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49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83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1" y="1704414"/>
            <a:ext cx="9961903" cy="7253667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8" cy="36535890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3" cy="2928222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1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AD11-11C6-4323-980C-215B176DAB10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0B3B-6E33-4AAB-8C4B-8B041D2294E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24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D96801F-D167-4582-9344-7B966D34C40B}"/>
              </a:ext>
            </a:extLst>
          </p:cNvPr>
          <p:cNvSpPr/>
          <p:nvPr/>
        </p:nvSpPr>
        <p:spPr>
          <a:xfrm>
            <a:off x="-5037" y="-216414"/>
            <a:ext cx="30285012" cy="5806272"/>
          </a:xfrm>
          <a:prstGeom prst="rect">
            <a:avLst/>
          </a:prstGeom>
          <a:solidFill>
            <a:srgbClr val="78C0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ZoneTexte 6"/>
          <p:cNvSpPr txBox="1"/>
          <p:nvPr/>
        </p:nvSpPr>
        <p:spPr>
          <a:xfrm>
            <a:off x="-143013" y="153929"/>
            <a:ext cx="303645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algn="ctr"/>
            <a:endParaRPr lang="sl-SI" sz="3200" b="1" cap="all" spc="-1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sl-SI" sz="7200" b="1" cap="all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TITLE</a:t>
            </a:r>
            <a:endParaRPr lang="fr-FR" sz="7200" spc="-1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54711" y="1996044"/>
            <a:ext cx="2311456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4800" b="1" cap="all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N. </a:t>
            </a:r>
            <a:r>
              <a:rPr lang="sl-SI" sz="4800" b="1" spc="-1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Surname</a:t>
            </a:r>
            <a:r>
              <a:rPr lang="fr-FR" sz="4800" b="1" cap="all" spc="-15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fr-FR" sz="4800" b="1" cap="all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N. </a:t>
            </a:r>
            <a:r>
              <a:rPr lang="sl-SI" sz="4800" b="1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Surname2</a:t>
            </a:r>
            <a:r>
              <a:rPr lang="fr-FR" sz="4800" b="1" cap="all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l-SI" sz="4800" b="1" cap="all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r>
              <a:rPr lang="fr-FR" sz="4800" b="1" cap="all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l-SI" sz="4800" b="1" cap="all" spc="-1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sl-SI" sz="4800" b="1" spc="-1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sl-SI" sz="4800" b="1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4800" b="1" cap="all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N. </a:t>
            </a:r>
            <a:r>
              <a:rPr lang="sl-SI" sz="4800" b="1" spc="-1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Surname</a:t>
            </a:r>
            <a:r>
              <a:rPr lang="sl-SI" sz="4800" b="1" spc="-150" baseline="30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fr-FR" sz="4800" b="1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l-SI" sz="4800" b="1" cap="all" spc="-150" baseline="30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endParaRPr lang="sl-SI" sz="1400" b="1" cap="all" spc="-1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sl-SI" sz="1400" b="1" cap="all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sz="3200" cap="all" spc="-15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</a:t>
            </a:r>
            <a:r>
              <a:rPr lang="sl-SI" sz="3200" spc="-1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Institution</a:t>
            </a:r>
            <a:r>
              <a:rPr lang="sl-SI" sz="3200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1, …, </a:t>
            </a:r>
          </a:p>
          <a:p>
            <a:pPr algn="ctr">
              <a:spcBef>
                <a:spcPts val="600"/>
              </a:spcBef>
            </a:pPr>
            <a:r>
              <a:rPr lang="sl-SI" sz="3200" spc="-15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fr-FR" sz="3200" cap="all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l-SI" sz="3200" spc="-1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Institution</a:t>
            </a:r>
            <a:r>
              <a:rPr lang="sl-SI" sz="3200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 ..</a:t>
            </a:r>
            <a:endParaRPr lang="fr-FR" sz="3200" cap="all" spc="-1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669414"/>
            <a:ext cx="184731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-669414"/>
            <a:ext cx="184731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3593" y="21215513"/>
            <a:ext cx="2112789" cy="377500"/>
          </a:xfrm>
          <a:prstGeom prst="rect">
            <a:avLst/>
          </a:prstGeom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669414"/>
            <a:ext cx="184731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60212" y="-518414"/>
            <a:ext cx="184731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20423" y="-367414"/>
            <a:ext cx="184731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480635" y="-216414"/>
            <a:ext cx="184731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2" name="PoljeZBesedilom 41"/>
          <p:cNvSpPr txBox="1"/>
          <p:nvPr/>
        </p:nvSpPr>
        <p:spPr>
          <a:xfrm>
            <a:off x="9595371" y="40174907"/>
            <a:ext cx="18748006" cy="16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400" dirty="0">
                <a:latin typeface="Verdana" panose="020B0604030504040204" pitchFamily="34" charset="0"/>
                <a:ea typeface="Verdana" panose="020B0604030504040204" pitchFamily="34" charset="0"/>
              </a:rPr>
              <a:t>ECOBREED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project has received funding from the European Union’s Horizon 2020 research and innovation programme under grant agreement No </a:t>
            </a:r>
            <a:r>
              <a:rPr lang="sl-SI" sz="2400" dirty="0">
                <a:latin typeface="Verdana" panose="020B0604030504040204" pitchFamily="34" charset="0"/>
                <a:ea typeface="Verdana" panose="020B0604030504040204" pitchFamily="34" charset="0"/>
              </a:rPr>
              <a:t>771367.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The content of this paper reflects only the author‘s view and the European Union Agency is not responsible for any use that may be made of the information it contains.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25686" y="6498606"/>
            <a:ext cx="25737979" cy="9176087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78C01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Title1</a:t>
            </a:r>
            <a:br>
              <a:rPr lang="en-US" b="1" dirty="0">
                <a:solidFill>
                  <a:srgbClr val="78C01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b="1" dirty="0">
                <a:solidFill>
                  <a:srgbClr val="78C01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l-SI" dirty="0">
                <a:latin typeface="Verdana" panose="020B0604030504040204" pitchFamily="34" charset="0"/>
                <a:ea typeface="Verdana" panose="020B0604030504040204" pitchFamily="34" charset="0"/>
              </a:rPr>
              <a:t>Subtitle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541996" y="21602052"/>
            <a:ext cx="21195983" cy="10939956"/>
          </a:xfrm>
        </p:spPr>
        <p:txBody>
          <a:bodyPr/>
          <a:lstStyle/>
          <a:p>
            <a:endParaRPr lang="sl-SI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446F4C-183F-4DEF-8949-86B8FB51EA1D}"/>
              </a:ext>
            </a:extLst>
          </p:cNvPr>
          <p:cNvCxnSpPr>
            <a:cxnSpLocks/>
          </p:cNvCxnSpPr>
          <p:nvPr/>
        </p:nvCxnSpPr>
        <p:spPr>
          <a:xfrm>
            <a:off x="1580375" y="39478270"/>
            <a:ext cx="26428602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>
            <a:extLst>
              <a:ext uri="{FF2B5EF4-FFF2-40B4-BE49-F238E27FC236}">
                <a16:creationId xmlns:a16="http://schemas.microsoft.com/office/drawing/2014/main" id="{5EA7F716-2E74-432B-AEB5-175BFB2456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2221" y="40414374"/>
            <a:ext cx="6432990" cy="145403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8534D50-4A24-47E2-91DB-4E0256452DB2}"/>
              </a:ext>
            </a:extLst>
          </p:cNvPr>
          <p:cNvSpPr/>
          <p:nvPr/>
        </p:nvSpPr>
        <p:spPr>
          <a:xfrm>
            <a:off x="24789059" y="593950"/>
            <a:ext cx="3960440" cy="184327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>
                <a:solidFill>
                  <a:schemeClr val="tx1"/>
                </a:solidFill>
              </a:rPr>
              <a:t>logo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05A1C7-BDC4-48FB-9A72-8AE25458FA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8467" y="1299408"/>
            <a:ext cx="7595592" cy="260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170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82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Thème Office</vt:lpstr>
      <vt:lpstr>Title1  Subtitle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Manca Gracar</cp:lastModifiedBy>
  <cp:revision>98</cp:revision>
  <cp:lastPrinted>2016-10-26T08:24:19Z</cp:lastPrinted>
  <dcterms:created xsi:type="dcterms:W3CDTF">2013-02-20T09:06:48Z</dcterms:created>
  <dcterms:modified xsi:type="dcterms:W3CDTF">2019-06-18T12:11:51Z</dcterms:modified>
</cp:coreProperties>
</file>