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721"/>
  </p:normalViewPr>
  <p:slideViewPr>
    <p:cSldViewPr snapToGrid="0" snapToObjects="1" showGuides="1">
      <p:cViewPr varScale="1">
        <p:scale>
          <a:sx n="116" d="100"/>
          <a:sy n="116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51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7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27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1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51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01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8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0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03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01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8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1FAD5B-1529-9A4E-AC56-61FCCE036141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CDF30E-4E7A-9349-8559-28AC1B8E3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61" y="6051277"/>
            <a:ext cx="3370360" cy="52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5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A0E4-FCE3-8B47-996E-F2F611FABC95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A4417-F77B-0646-A3AB-704B829B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772400" cy="2306637"/>
          </a:xfrm>
        </p:spPr>
        <p:txBody>
          <a:bodyPr>
            <a:normAutofit/>
          </a:bodyPr>
          <a:lstStyle/>
          <a:p>
            <a:pPr algn="l"/>
            <a:r>
              <a:rPr lang="sl-SI" b="1" dirty="0">
                <a:solidFill>
                  <a:srgbClr val="8BC560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Dissemination </a:t>
            </a:r>
            <a:r>
              <a:rPr lang="sl-SI" b="1">
                <a:solidFill>
                  <a:srgbClr val="8BC560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/>
            </a:r>
            <a:br>
              <a:rPr lang="sl-SI" b="1">
                <a:solidFill>
                  <a:srgbClr val="8BC560"/>
                </a:solidFill>
                <a:latin typeface="Open Sans Extrabold" charset="0"/>
                <a:ea typeface="Open Sans Extrabold" charset="0"/>
                <a:cs typeface="Open Sans Extrabold" charset="0"/>
              </a:rPr>
            </a:br>
            <a:r>
              <a:rPr lang="sl-SI" b="1">
                <a:solidFill>
                  <a:srgbClr val="8BC560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1655762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Subtitle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aenean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pretium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vitae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enim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interdum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accumsan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256881"/>
            <a:ext cx="28460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Open Sans Semibold" charset="0"/>
                <a:ea typeface="Open Sans Semibold" charset="0"/>
                <a:cs typeface="Open Sans Semibold" charset="0"/>
              </a:rPr>
              <a:t>Ljubljana, 5 – 6 April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2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28700" y="925830"/>
            <a:ext cx="6697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Main title on top of the </a:t>
            </a:r>
          </a:p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page is green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28700" y="2003048"/>
            <a:ext cx="590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Subtitle of the content bellow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8700" y="2416146"/>
            <a:ext cx="6115050" cy="82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Intro custom text: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Morbi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aliquam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volutpat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ultricies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sapien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sed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facilisis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ipsum.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blandit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nibh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a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facilisis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Sed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auctor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nisl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sed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interdum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purus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. Integer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dui,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tempor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utegestas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vitae,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dapibus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quis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velit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Sed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viverra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convallis libero, a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varius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ex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scelerisque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100" dirty="0" err="1"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1100" dirty="0">
                <a:latin typeface="Open Sans" charset="0"/>
                <a:ea typeface="Open Sans" charset="0"/>
                <a:cs typeface="Open Sans" charset="0"/>
              </a:rPr>
              <a:t>.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700" y="3656265"/>
            <a:ext cx="6515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Styling for Bullet list (dummy text):</a:t>
            </a:r>
          </a:p>
          <a:p>
            <a:endParaRPr lang="en-US" dirty="0"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Writers: use it to create character names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Expectant parents: use it to pick baby names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Website registrants: use it create an alternate identity</a:t>
            </a:r>
          </a:p>
        </p:txBody>
      </p:sp>
    </p:spTree>
    <p:extLst>
      <p:ext uri="{BB962C8B-B14F-4D97-AF65-F5344CB8AC3E}">
        <p14:creationId xmlns:p14="http://schemas.microsoft.com/office/powerpoint/2010/main" val="73297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700" y="925830"/>
            <a:ext cx="6697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Main title on top of the </a:t>
            </a:r>
          </a:p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page is green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8700" y="2003048"/>
            <a:ext cx="590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Subtitle of the content bellow</a:t>
            </a:r>
          </a:p>
        </p:txBody>
      </p:sp>
      <p:pic>
        <p:nvPicPr>
          <p:cNvPr id="1026" name="Picture 2" descr="mage result for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372" y="2739951"/>
            <a:ext cx="4044494" cy="260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28700" y="2739951"/>
            <a:ext cx="30861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Styling for Bullet list (dummy text):</a:t>
            </a:r>
          </a:p>
          <a:p>
            <a:endParaRPr lang="en-US" dirty="0"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Writers: use it to create character names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Expectant parents: use it to pick baby names</a:t>
            </a:r>
          </a:p>
        </p:txBody>
      </p:sp>
    </p:spTree>
    <p:extLst>
      <p:ext uri="{BB962C8B-B14F-4D97-AF65-F5344CB8AC3E}">
        <p14:creationId xmlns:p14="http://schemas.microsoft.com/office/powerpoint/2010/main" val="8393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925830"/>
            <a:ext cx="6697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Main title on top of the </a:t>
            </a:r>
          </a:p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page is green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700" y="2226994"/>
            <a:ext cx="66979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non </a:t>
            </a:r>
            <a:r>
              <a:rPr lang="en-US" sz="1600" dirty="0" err="1"/>
              <a:t>tellus</a:t>
            </a:r>
            <a:r>
              <a:rPr lang="en-US" sz="1600" dirty="0"/>
              <a:t> et lorem cursus </a:t>
            </a:r>
            <a:r>
              <a:rPr lang="en-US" sz="1600" dirty="0" err="1"/>
              <a:t>elementum</a:t>
            </a:r>
            <a:r>
              <a:rPr lang="en-US" sz="1600" dirty="0"/>
              <a:t>. </a:t>
            </a:r>
            <a:r>
              <a:rPr lang="en-US" sz="1600" dirty="0" err="1"/>
              <a:t>Phasellus</a:t>
            </a:r>
            <a:r>
              <a:rPr lang="en-US" sz="1600" dirty="0"/>
              <a:t> </a:t>
            </a:r>
            <a:r>
              <a:rPr lang="en-US" sz="1600" dirty="0" err="1"/>
              <a:t>bibendum</a:t>
            </a:r>
            <a:r>
              <a:rPr lang="en-US" sz="1600" dirty="0"/>
              <a:t> libero lorem, </a:t>
            </a:r>
            <a:r>
              <a:rPr lang="en-US" sz="1600" dirty="0" err="1"/>
              <a:t>quis</a:t>
            </a:r>
            <a:r>
              <a:rPr lang="en-US" sz="1600" dirty="0"/>
              <a:t> </a:t>
            </a:r>
            <a:r>
              <a:rPr lang="en-US" sz="1600" dirty="0" err="1"/>
              <a:t>laoreet</a:t>
            </a:r>
            <a:r>
              <a:rPr lang="en-US" sz="1600" dirty="0"/>
              <a:t> </a:t>
            </a:r>
            <a:r>
              <a:rPr lang="en-US" sz="1600" dirty="0" err="1"/>
              <a:t>turpis</a:t>
            </a:r>
            <a:r>
              <a:rPr lang="en-US" sz="1600" dirty="0"/>
              <a:t> </a:t>
            </a:r>
            <a:r>
              <a:rPr lang="en-US" sz="1600" dirty="0" err="1"/>
              <a:t>ultrices</a:t>
            </a:r>
            <a:r>
              <a:rPr lang="en-US" sz="1600" dirty="0"/>
              <a:t> sit </a:t>
            </a:r>
            <a:r>
              <a:rPr lang="en-US" sz="1600" dirty="0" err="1"/>
              <a:t>amet</a:t>
            </a:r>
            <a:r>
              <a:rPr lang="en-US" sz="1600" dirty="0"/>
              <a:t>. Nam non </a:t>
            </a:r>
            <a:r>
              <a:rPr lang="en-US" sz="1600" dirty="0" err="1"/>
              <a:t>faucibus</a:t>
            </a:r>
            <a:r>
              <a:rPr lang="en-US" sz="1600" dirty="0"/>
              <a:t> </a:t>
            </a:r>
            <a:r>
              <a:rPr lang="en-US" sz="1600" dirty="0" err="1"/>
              <a:t>velit</a:t>
            </a:r>
            <a:r>
              <a:rPr lang="en-US" sz="1600" dirty="0"/>
              <a:t>. </a:t>
            </a:r>
            <a:r>
              <a:rPr lang="en-US" sz="1600" dirty="0" err="1"/>
              <a:t>Sed</a:t>
            </a:r>
            <a:r>
              <a:rPr lang="en-US" sz="1600" dirty="0"/>
              <a:t> et </a:t>
            </a:r>
            <a:r>
              <a:rPr lang="en-US" sz="1600" dirty="0" err="1"/>
              <a:t>justo</a:t>
            </a:r>
            <a:r>
              <a:rPr lang="en-US" sz="1600" dirty="0"/>
              <a:t> </a:t>
            </a:r>
            <a:r>
              <a:rPr lang="en-US" sz="1600" dirty="0" err="1"/>
              <a:t>eget</a:t>
            </a:r>
            <a:r>
              <a:rPr lang="en-US" sz="1600" dirty="0"/>
              <a:t> </a:t>
            </a:r>
            <a:r>
              <a:rPr lang="en-US" sz="1600" dirty="0" err="1"/>
              <a:t>neque</a:t>
            </a:r>
            <a:r>
              <a:rPr lang="en-US" sz="1600" dirty="0"/>
              <a:t> maximus </a:t>
            </a:r>
            <a:r>
              <a:rPr lang="en-US" sz="1600" dirty="0" err="1"/>
              <a:t>pellentesque</a:t>
            </a:r>
            <a:r>
              <a:rPr lang="en-US" sz="1600" dirty="0"/>
              <a:t> </a:t>
            </a:r>
            <a:r>
              <a:rPr lang="en-US" sz="1600" dirty="0" err="1"/>
              <a:t>vel</a:t>
            </a:r>
            <a:r>
              <a:rPr lang="en-US" sz="1600" dirty="0"/>
              <a:t> semper </a:t>
            </a:r>
            <a:r>
              <a:rPr lang="en-US" sz="1600" dirty="0" err="1"/>
              <a:t>felis</a:t>
            </a:r>
            <a:r>
              <a:rPr lang="en-US" sz="1600" dirty="0"/>
              <a:t>. </a:t>
            </a:r>
          </a:p>
          <a:p>
            <a:endParaRPr lang="en-US" sz="1600" dirty="0"/>
          </a:p>
          <a:p>
            <a:r>
              <a:rPr lang="en-US" sz="1600" dirty="0" err="1"/>
              <a:t>Phasellus</a:t>
            </a:r>
            <a:r>
              <a:rPr lang="en-US" sz="1600" dirty="0"/>
              <a:t> </a:t>
            </a:r>
            <a:r>
              <a:rPr lang="en-US" sz="1600" dirty="0" err="1"/>
              <a:t>iaculis</a:t>
            </a:r>
            <a:r>
              <a:rPr lang="en-US" sz="1600" dirty="0"/>
              <a:t> ex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rutrum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. Maecenas </a:t>
            </a:r>
            <a:r>
              <a:rPr lang="en-US" sz="1600" dirty="0" err="1"/>
              <a:t>finibus</a:t>
            </a:r>
            <a:r>
              <a:rPr lang="en-US" sz="1600" dirty="0"/>
              <a:t> lorem id </a:t>
            </a:r>
            <a:r>
              <a:rPr lang="en-US" sz="1600" dirty="0" err="1"/>
              <a:t>orci</a:t>
            </a:r>
            <a:r>
              <a:rPr lang="en-US" sz="1600" dirty="0"/>
              <a:t> porta </a:t>
            </a:r>
            <a:r>
              <a:rPr lang="en-US" sz="1600" dirty="0" err="1"/>
              <a:t>volutpat</a:t>
            </a:r>
            <a:r>
              <a:rPr lang="en-US" sz="1600" dirty="0"/>
              <a:t>. </a:t>
            </a:r>
            <a:r>
              <a:rPr lang="en-US" sz="1600" dirty="0" err="1"/>
              <a:t>Mauris</a:t>
            </a:r>
            <a:r>
              <a:rPr lang="en-US" sz="1600" dirty="0"/>
              <a:t> </a:t>
            </a:r>
            <a:r>
              <a:rPr lang="en-US" sz="1600" dirty="0" err="1"/>
              <a:t>mollis</a:t>
            </a:r>
            <a:r>
              <a:rPr lang="en-US" sz="1600" dirty="0"/>
              <a:t> lorem non </a:t>
            </a:r>
            <a:r>
              <a:rPr lang="en-US" sz="1600" dirty="0" err="1"/>
              <a:t>odio</a:t>
            </a:r>
            <a:r>
              <a:rPr lang="en-US" sz="1600" dirty="0"/>
              <a:t> </a:t>
            </a:r>
            <a:r>
              <a:rPr lang="en-US" sz="1600" dirty="0" err="1"/>
              <a:t>dapibus</a:t>
            </a:r>
            <a:r>
              <a:rPr lang="en-US" sz="1600" dirty="0"/>
              <a:t> </a:t>
            </a:r>
            <a:r>
              <a:rPr lang="en-US" sz="1600" dirty="0" err="1"/>
              <a:t>fringilla</a:t>
            </a:r>
            <a:r>
              <a:rPr lang="en-US" sz="1600" dirty="0"/>
              <a:t>. </a:t>
            </a:r>
            <a:r>
              <a:rPr lang="en-US" sz="1600" dirty="0" err="1"/>
              <a:t>Donec</a:t>
            </a:r>
            <a:r>
              <a:rPr lang="en-US" sz="1600" dirty="0"/>
              <a:t> ac </a:t>
            </a:r>
            <a:r>
              <a:rPr lang="en-US" sz="1600" dirty="0" err="1"/>
              <a:t>purus</a:t>
            </a:r>
            <a:r>
              <a:rPr lang="en-US" sz="1600" dirty="0"/>
              <a:t> sit </a:t>
            </a:r>
            <a:r>
              <a:rPr lang="en-US" sz="1600" dirty="0" err="1"/>
              <a:t>amet</a:t>
            </a:r>
            <a:r>
              <a:rPr lang="en-US" sz="1600" dirty="0"/>
              <a:t> </a:t>
            </a:r>
            <a:r>
              <a:rPr lang="en-US" sz="1600" dirty="0" err="1"/>
              <a:t>lectus</a:t>
            </a:r>
            <a:r>
              <a:rPr lang="en-US" sz="1600" dirty="0"/>
              <a:t> </a:t>
            </a:r>
            <a:r>
              <a:rPr lang="en-US" sz="1600" dirty="0" err="1"/>
              <a:t>placerat</a:t>
            </a:r>
            <a:r>
              <a:rPr lang="en-US" sz="1600" dirty="0"/>
              <a:t> </a:t>
            </a:r>
            <a:r>
              <a:rPr lang="en-US" sz="1600" dirty="0" err="1"/>
              <a:t>pellentesque</a:t>
            </a:r>
            <a:r>
              <a:rPr lang="en-US" sz="1600" dirty="0"/>
              <a:t>. In </a:t>
            </a:r>
            <a:r>
              <a:rPr lang="en-US" sz="1600" dirty="0" err="1"/>
              <a:t>hac</a:t>
            </a:r>
            <a:r>
              <a:rPr lang="en-US" sz="1600" dirty="0"/>
              <a:t> </a:t>
            </a:r>
            <a:r>
              <a:rPr lang="en-US" sz="1600" dirty="0" err="1"/>
              <a:t>habitasse</a:t>
            </a:r>
            <a:r>
              <a:rPr lang="en-US" sz="1600" dirty="0"/>
              <a:t> </a:t>
            </a:r>
            <a:r>
              <a:rPr lang="en-US" sz="1600" dirty="0" err="1"/>
              <a:t>platea</a:t>
            </a:r>
            <a:r>
              <a:rPr lang="en-US" sz="1600" dirty="0"/>
              <a:t> </a:t>
            </a:r>
            <a:r>
              <a:rPr lang="en-US" sz="1600" dirty="0" err="1"/>
              <a:t>dictumst</a:t>
            </a:r>
            <a:r>
              <a:rPr lang="en-US" sz="1600" dirty="0"/>
              <a:t>.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eu</a:t>
            </a:r>
            <a:r>
              <a:rPr lang="en-US" sz="1600" dirty="0"/>
              <a:t> </a:t>
            </a:r>
            <a:r>
              <a:rPr lang="en-US" sz="1600" dirty="0" err="1"/>
              <a:t>turpis</a:t>
            </a:r>
            <a:r>
              <a:rPr lang="en-US" sz="1600" dirty="0"/>
              <a:t> dui. </a:t>
            </a:r>
            <a:r>
              <a:rPr lang="en-US" sz="1600" dirty="0" err="1"/>
              <a:t>Sed</a:t>
            </a:r>
            <a:r>
              <a:rPr lang="en-US" sz="1600" dirty="0"/>
              <a:t> </a:t>
            </a:r>
            <a:r>
              <a:rPr lang="en-US" sz="1600" dirty="0" err="1"/>
              <a:t>nec</a:t>
            </a:r>
            <a:r>
              <a:rPr lang="en-US" sz="1600" dirty="0"/>
              <a:t> 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fringilla</a:t>
            </a:r>
            <a:r>
              <a:rPr lang="en-US" sz="1600" dirty="0"/>
              <a:t>, convallis quam sit </a:t>
            </a:r>
            <a:r>
              <a:rPr lang="en-US" sz="1600" dirty="0" err="1"/>
              <a:t>amet</a:t>
            </a:r>
            <a:r>
              <a:rPr lang="en-US" sz="1600" dirty="0"/>
              <a:t>, gravida quam. </a:t>
            </a:r>
            <a:r>
              <a:rPr lang="en-US" sz="1600" dirty="0" err="1"/>
              <a:t>Praesent</a:t>
            </a:r>
            <a:r>
              <a:rPr lang="en-US" sz="1600" dirty="0"/>
              <a:t> </a:t>
            </a:r>
            <a:r>
              <a:rPr lang="en-US" sz="1600" dirty="0" err="1"/>
              <a:t>volutpat</a:t>
            </a:r>
            <a:r>
              <a:rPr lang="en-US" sz="1600" dirty="0"/>
              <a:t> at </a:t>
            </a:r>
            <a:r>
              <a:rPr lang="en-US" sz="1600" dirty="0" err="1"/>
              <a:t>nulla</a:t>
            </a:r>
            <a:r>
              <a:rPr lang="en-US" sz="1600" dirty="0"/>
              <a:t> </a:t>
            </a:r>
            <a:r>
              <a:rPr lang="en-US" sz="1600" dirty="0" err="1"/>
              <a:t>sed</a:t>
            </a:r>
            <a:r>
              <a:rPr lang="en-US" sz="1600" dirty="0"/>
              <a:t> </a:t>
            </a:r>
            <a:r>
              <a:rPr lang="en-US" sz="1600" dirty="0" err="1"/>
              <a:t>vestibulum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en-US" sz="1600" dirty="0" err="1"/>
              <a:t>Morbi</a:t>
            </a:r>
            <a:r>
              <a:rPr lang="en-US" sz="1600" dirty="0"/>
              <a:t> </a:t>
            </a:r>
            <a:r>
              <a:rPr lang="en-US" sz="1600" dirty="0" err="1"/>
              <a:t>viverra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dolor </a:t>
            </a:r>
            <a:r>
              <a:rPr lang="en-US" sz="1600" dirty="0" err="1"/>
              <a:t>commodo</a:t>
            </a:r>
            <a:r>
              <a:rPr lang="en-US" sz="1600" dirty="0"/>
              <a:t>, at </a:t>
            </a:r>
            <a:r>
              <a:rPr lang="en-US" sz="1600" dirty="0" err="1"/>
              <a:t>bibendum</a:t>
            </a:r>
            <a:r>
              <a:rPr lang="en-US" sz="1600" dirty="0"/>
              <a:t> </a:t>
            </a:r>
            <a:r>
              <a:rPr lang="en-US" sz="1600" dirty="0" err="1"/>
              <a:t>orci</a:t>
            </a:r>
            <a:r>
              <a:rPr lang="en-US" sz="1600" dirty="0"/>
              <a:t> </a:t>
            </a:r>
            <a:r>
              <a:rPr lang="en-US" sz="1600" dirty="0" err="1"/>
              <a:t>accumsan</a:t>
            </a:r>
            <a:r>
              <a:rPr lang="en-US" sz="1600" dirty="0"/>
              <a:t>.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6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8700" y="925830"/>
            <a:ext cx="6697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Main title on top of the </a:t>
            </a:r>
          </a:p>
          <a:p>
            <a:r>
              <a:rPr lang="en-US" sz="3200" b="1" dirty="0">
                <a:solidFill>
                  <a:srgbClr val="7EC44E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page is green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8700" y="2739951"/>
            <a:ext cx="30861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Styling for Bullet list (dummy text):</a:t>
            </a:r>
          </a:p>
          <a:p>
            <a:endParaRPr lang="en-US" dirty="0">
              <a:latin typeface="Open Sans" charset="0"/>
              <a:ea typeface="Open Sans" charset="0"/>
              <a:cs typeface="Open Sans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Writers: use it to create character names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Expectant parents: use it to pick baby names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003048"/>
            <a:ext cx="590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Subtitle of the content bellow</a:t>
            </a:r>
          </a:p>
        </p:txBody>
      </p:sp>
      <p:pic>
        <p:nvPicPr>
          <p:cNvPr id="3076" name="Picture 4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39950"/>
            <a:ext cx="3600986" cy="240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55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239</Words>
  <Application>Microsoft Office PowerPoint</Application>
  <PresentationFormat>Diaprojekcija na zaslonu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Dissemination  activities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Dissemination  activities</dc:title>
  <dc:creator>mgracar@gmail.com</dc:creator>
  <cp:lastModifiedBy>Antoaneta G. Kuhar</cp:lastModifiedBy>
  <cp:revision>30</cp:revision>
  <dcterms:created xsi:type="dcterms:W3CDTF">2018-06-03T10:31:53Z</dcterms:created>
  <dcterms:modified xsi:type="dcterms:W3CDTF">2018-12-08T16:25:46Z</dcterms:modified>
</cp:coreProperties>
</file>